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1"/>
  </p:notesMasterIdLst>
  <p:sldIdLst>
    <p:sldId id="256" r:id="rId2"/>
    <p:sldId id="258" r:id="rId3"/>
    <p:sldId id="316" r:id="rId4"/>
    <p:sldId id="263" r:id="rId5"/>
    <p:sldId id="312" r:id="rId6"/>
    <p:sldId id="313" r:id="rId7"/>
    <p:sldId id="314" r:id="rId8"/>
    <p:sldId id="315" r:id="rId9"/>
    <p:sldId id="310" r:id="rId10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Passion One" panose="020B0600000101010101" charset="0"/>
      <p:regular r:id="rId20"/>
      <p:bold r:id="rId21"/>
    </p:embeddedFont>
    <p:embeddedFont>
      <p:font typeface="Titillium Web SemiBold" panose="000007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861C23-8ED8-4E73-8F58-0A4C2D66E9B4}">
  <a:tblStyle styleId="{EF861C23-8ED8-4E73-8F58-0A4C2D66E9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82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869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56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368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905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1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559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7" r:id="rId5"/>
    <p:sldLayoutId id="214748367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c80SJr8BNls&amp;list=LL&amp;index=10&amp;t=6s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/>
          <p:cNvSpPr txBox="1">
            <a:spLocks noGrp="1"/>
          </p:cNvSpPr>
          <p:nvPr>
            <p:ph type="ctrTitle"/>
          </p:nvPr>
        </p:nvSpPr>
        <p:spPr>
          <a:xfrm>
            <a:off x="720000" y="134787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0" dirty="0">
                <a:latin typeface="Passion One"/>
                <a:ea typeface="Passion One"/>
                <a:cs typeface="Passion One"/>
                <a:sym typeface="Passion One"/>
              </a:rPr>
              <a:t>Ding Dong, </a:t>
            </a:r>
            <a:r>
              <a:rPr lang="en" sz="6600" b="0" dirty="0">
                <a:solidFill>
                  <a:srgbClr val="FF0000"/>
                </a:solidFill>
                <a:latin typeface="Passion One"/>
                <a:ea typeface="Passion One"/>
                <a:cs typeface="Passion One"/>
                <a:sym typeface="Passion One"/>
              </a:rPr>
              <a:t>Pizza!</a:t>
            </a:r>
            <a:endParaRPr sz="13800" b="0" dirty="0">
              <a:solidFill>
                <a:srgbClr val="FF0000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/>
          <p:cNvSpPr txBox="1">
            <a:spLocks noGrp="1"/>
          </p:cNvSpPr>
          <p:nvPr>
            <p:ph type="subTitle" idx="1"/>
          </p:nvPr>
        </p:nvSpPr>
        <p:spPr>
          <a:xfrm>
            <a:off x="649012" y="3215141"/>
            <a:ext cx="5845801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ko-KR" sz="1600" dirty="0"/>
              <a:t>Euna Byun (Group 3)</a:t>
            </a:r>
          </a:p>
          <a:p>
            <a:r>
              <a:rPr lang="en-US" altLang="ko-KR" sz="1600" dirty="0"/>
              <a:t>VR Lab - Virtual Reality for Industrial Application (IP 426)</a:t>
            </a:r>
            <a:endParaRPr lang="ko-KR" altLang="en-US" sz="1600" dirty="0"/>
          </a:p>
        </p:txBody>
      </p:sp>
      <p:grpSp>
        <p:nvGrpSpPr>
          <p:cNvPr id="642" name="Google Shape;642;p26"/>
          <p:cNvGrpSpPr/>
          <p:nvPr/>
        </p:nvGrpSpPr>
        <p:grpSpPr>
          <a:xfrm>
            <a:off x="6704706" y="486521"/>
            <a:ext cx="2457934" cy="4048498"/>
            <a:chOff x="6689905" y="486521"/>
            <a:chExt cx="2457934" cy="4048498"/>
          </a:xfrm>
        </p:grpSpPr>
        <p:sp>
          <p:nvSpPr>
            <p:cNvPr id="643" name="Google Shape;643;p26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1" name="Google Shape;671;p26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672" name="Google Shape;672;p26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6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6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6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26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677" name="Google Shape;677;p26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6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6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6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1" name="Google Shape;681;p26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682" name="Google Shape;682;p26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6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6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6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6" name="Google Shape;686;p26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687" name="Google Shape;687;p26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6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6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6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1" name="Google Shape;691;p26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26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694" name="Google Shape;694;p26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5" name="Google Shape;695;p26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96" name="Google Shape;696;p26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6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6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6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6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6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6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6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4" name="Google Shape;704;p26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705" name="Google Shape;705;p26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6" name="Google Shape;706;p26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07" name="Google Shape;707;p26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6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6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6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6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6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6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6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26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716" name="Google Shape;716;p26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7" name="Google Shape;717;p26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18" name="Google Shape;718;p26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6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6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6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6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6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6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6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6" name="Google Shape;726;p26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727" name="Google Shape;727;p26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6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9" name="Google Shape;729;p26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3640554" y="2264542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3D Modeling</a:t>
            </a:r>
            <a:endParaRPr sz="2800" dirty="0"/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2712704" y="1970456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3640554" y="3092498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Motorcycle Driving</a:t>
            </a:r>
            <a:endParaRPr sz="2800" dirty="0"/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2712707" y="2798412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3640554" y="3920454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VR Functions</a:t>
            </a:r>
            <a:endParaRPr sz="2800" dirty="0"/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2711954" y="3626371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Google Shape;745;p28">
            <a:extLst>
              <a:ext uri="{FF2B5EF4-FFF2-40B4-BE49-F238E27FC236}">
                <a16:creationId xmlns:a16="http://schemas.microsoft.com/office/drawing/2014/main" id="{7489895E-43E7-FA0B-1C31-F2226BC30121}"/>
              </a:ext>
            </a:extLst>
          </p:cNvPr>
          <p:cNvSpPr txBox="1">
            <a:spLocks/>
          </p:cNvSpPr>
          <p:nvPr/>
        </p:nvSpPr>
        <p:spPr>
          <a:xfrm>
            <a:off x="3640553" y="1436586"/>
            <a:ext cx="3509547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200" b="0" i="0" u="none" strike="noStrike" cap="none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pPr marL="0" indent="0"/>
            <a:r>
              <a:rPr lang="en-US" sz="2800" dirty="0"/>
              <a:t>Description</a:t>
            </a:r>
            <a:endParaRPr lang="de-DE" sz="2800" dirty="0"/>
          </a:p>
        </p:txBody>
      </p:sp>
      <p:sp>
        <p:nvSpPr>
          <p:cNvPr id="3" name="Google Shape;747;p28">
            <a:extLst>
              <a:ext uri="{FF2B5EF4-FFF2-40B4-BE49-F238E27FC236}">
                <a16:creationId xmlns:a16="http://schemas.microsoft.com/office/drawing/2014/main" id="{2D84E17F-5298-3353-2E54-C8517AFEECB1}"/>
              </a:ext>
            </a:extLst>
          </p:cNvPr>
          <p:cNvSpPr txBox="1">
            <a:spLocks/>
          </p:cNvSpPr>
          <p:nvPr/>
        </p:nvSpPr>
        <p:spPr>
          <a:xfrm>
            <a:off x="2712704" y="1142500"/>
            <a:ext cx="7515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6000" b="0" i="0" u="none" strike="noStrike" cap="none">
                <a:solidFill>
                  <a:schemeClr val="accent5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49;p42">
            <a:extLst>
              <a:ext uri="{FF2B5EF4-FFF2-40B4-BE49-F238E27FC236}">
                <a16:creationId xmlns:a16="http://schemas.microsoft.com/office/drawing/2014/main" id="{5AD5E61B-EE18-417D-DD34-39CEE7AA142B}"/>
              </a:ext>
            </a:extLst>
          </p:cNvPr>
          <p:cNvSpPr txBox="1">
            <a:spLocks/>
          </p:cNvSpPr>
          <p:nvPr/>
        </p:nvSpPr>
        <p:spPr>
          <a:xfrm>
            <a:off x="720000" y="544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dirty="0"/>
              <a:t>1. Description</a:t>
            </a:r>
          </a:p>
        </p:txBody>
      </p:sp>
      <p:sp>
        <p:nvSpPr>
          <p:cNvPr id="22" name="Google Shape;946;p33">
            <a:extLst>
              <a:ext uri="{FF2B5EF4-FFF2-40B4-BE49-F238E27FC236}">
                <a16:creationId xmlns:a16="http://schemas.microsoft.com/office/drawing/2014/main" id="{DDF59170-6137-606A-CAA1-979DD551764A}"/>
              </a:ext>
            </a:extLst>
          </p:cNvPr>
          <p:cNvSpPr txBox="1">
            <a:spLocks/>
          </p:cNvSpPr>
          <p:nvPr/>
        </p:nvSpPr>
        <p:spPr>
          <a:xfrm>
            <a:off x="3313050" y="1707562"/>
            <a:ext cx="25179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200" b="0" i="0" u="none" strike="noStrike" cap="none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pPr marL="0" indent="0" algn="ctr"/>
            <a:r>
              <a:rPr lang="de-DE" dirty="0"/>
              <a:t>Motivation - </a:t>
            </a:r>
            <a:r>
              <a:rPr lang="de-DE" dirty="0" err="1"/>
              <a:t>Motorcycle</a:t>
            </a:r>
            <a:endParaRPr lang="de-DE" dirty="0"/>
          </a:p>
        </p:txBody>
      </p:sp>
      <p:sp>
        <p:nvSpPr>
          <p:cNvPr id="23" name="Google Shape;947;p33">
            <a:extLst>
              <a:ext uri="{FF2B5EF4-FFF2-40B4-BE49-F238E27FC236}">
                <a16:creationId xmlns:a16="http://schemas.microsoft.com/office/drawing/2014/main" id="{201D600E-9DAE-6A11-6BF8-6EC37120E21E}"/>
              </a:ext>
            </a:extLst>
          </p:cNvPr>
          <p:cNvSpPr txBox="1">
            <a:spLocks/>
          </p:cNvSpPr>
          <p:nvPr/>
        </p:nvSpPr>
        <p:spPr>
          <a:xfrm>
            <a:off x="1825666" y="2112599"/>
            <a:ext cx="54926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/>
              <a:t>Provide a more dramatic experience for players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Make VR reality well realized</a:t>
            </a:r>
            <a:endParaRPr lang="en-US" dirty="0"/>
          </a:p>
        </p:txBody>
      </p:sp>
      <p:sp>
        <p:nvSpPr>
          <p:cNvPr id="2" name="Google Shape;946;p33">
            <a:extLst>
              <a:ext uri="{FF2B5EF4-FFF2-40B4-BE49-F238E27FC236}">
                <a16:creationId xmlns:a16="http://schemas.microsoft.com/office/drawing/2014/main" id="{DDF59170-6137-606A-CAA1-979DD551764A}"/>
              </a:ext>
            </a:extLst>
          </p:cNvPr>
          <p:cNvSpPr txBox="1">
            <a:spLocks/>
          </p:cNvSpPr>
          <p:nvPr/>
        </p:nvSpPr>
        <p:spPr>
          <a:xfrm>
            <a:off x="3313050" y="3245642"/>
            <a:ext cx="25179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200" b="0" i="0" u="none" strike="noStrike" cap="none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pPr marL="0" indent="0" algn="ctr"/>
            <a:r>
              <a:rPr lang="de-DE" dirty="0"/>
              <a:t>Target </a:t>
            </a:r>
            <a:r>
              <a:rPr lang="de-DE" dirty="0" err="1"/>
              <a:t>Audience</a:t>
            </a:r>
            <a:endParaRPr lang="de-DE" dirty="0"/>
          </a:p>
        </p:txBody>
      </p:sp>
      <p:sp>
        <p:nvSpPr>
          <p:cNvPr id="3" name="Google Shape;947;p33">
            <a:extLst>
              <a:ext uri="{FF2B5EF4-FFF2-40B4-BE49-F238E27FC236}">
                <a16:creationId xmlns:a16="http://schemas.microsoft.com/office/drawing/2014/main" id="{201D600E-9DAE-6A11-6BF8-6EC37120E21E}"/>
              </a:ext>
            </a:extLst>
          </p:cNvPr>
          <p:cNvSpPr txBox="1">
            <a:spLocks/>
          </p:cNvSpPr>
          <p:nvPr/>
        </p:nvSpPr>
        <p:spPr>
          <a:xfrm>
            <a:off x="1301832" y="3552692"/>
            <a:ext cx="65403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altLang="ko-KR" dirty="0"/>
              <a:t>- Gamers who want to experience VR motorcycle driving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6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49;p42">
            <a:extLst>
              <a:ext uri="{FF2B5EF4-FFF2-40B4-BE49-F238E27FC236}">
                <a16:creationId xmlns:a16="http://schemas.microsoft.com/office/drawing/2014/main" id="{5AD5E61B-EE18-417D-DD34-39CEE7AA142B}"/>
              </a:ext>
            </a:extLst>
          </p:cNvPr>
          <p:cNvSpPr txBox="1">
            <a:spLocks/>
          </p:cNvSpPr>
          <p:nvPr/>
        </p:nvSpPr>
        <p:spPr>
          <a:xfrm>
            <a:off x="720000" y="544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dirty="0"/>
              <a:t>1. Description</a:t>
            </a:r>
          </a:p>
        </p:txBody>
      </p:sp>
      <p:sp>
        <p:nvSpPr>
          <p:cNvPr id="24" name="Google Shape;946;p33">
            <a:extLst>
              <a:ext uri="{FF2B5EF4-FFF2-40B4-BE49-F238E27FC236}">
                <a16:creationId xmlns:a16="http://schemas.microsoft.com/office/drawing/2014/main" id="{08AF5E34-94C2-CCEB-C3A2-DCE13692F25A}"/>
              </a:ext>
            </a:extLst>
          </p:cNvPr>
          <p:cNvSpPr txBox="1">
            <a:spLocks/>
          </p:cNvSpPr>
          <p:nvPr/>
        </p:nvSpPr>
        <p:spPr>
          <a:xfrm>
            <a:off x="1616727" y="1436560"/>
            <a:ext cx="25179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200" b="0" i="0" u="none" strike="noStrike" cap="none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pPr marL="0" indent="0"/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Criteria</a:t>
            </a:r>
            <a:endParaRPr lang="de-DE" dirty="0"/>
          </a:p>
        </p:txBody>
      </p:sp>
      <p:sp>
        <p:nvSpPr>
          <p:cNvPr id="25" name="Google Shape;947;p33">
            <a:extLst>
              <a:ext uri="{FF2B5EF4-FFF2-40B4-BE49-F238E27FC236}">
                <a16:creationId xmlns:a16="http://schemas.microsoft.com/office/drawing/2014/main" id="{F648721B-7943-3F2F-8C06-146C5DCC1CA9}"/>
              </a:ext>
            </a:extLst>
          </p:cNvPr>
          <p:cNvSpPr txBox="1">
            <a:spLocks/>
          </p:cNvSpPr>
          <p:nvPr/>
        </p:nvSpPr>
        <p:spPr>
          <a:xfrm>
            <a:off x="1610971" y="1654601"/>
            <a:ext cx="34655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Delivering all pizzas on time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38031D1-7DDB-53DE-5472-CE3CE29BD66F}"/>
              </a:ext>
            </a:extLst>
          </p:cNvPr>
          <p:cNvGrpSpPr/>
          <p:nvPr/>
        </p:nvGrpSpPr>
        <p:grpSpPr>
          <a:xfrm>
            <a:off x="4920792" y="1436560"/>
            <a:ext cx="720000" cy="720000"/>
            <a:chOff x="3791400" y="1791150"/>
            <a:chExt cx="1561200" cy="1561200"/>
          </a:xfrm>
        </p:grpSpPr>
        <p:grpSp>
          <p:nvGrpSpPr>
            <p:cNvPr id="27" name="Google Shape;3025;p48">
              <a:extLst>
                <a:ext uri="{FF2B5EF4-FFF2-40B4-BE49-F238E27FC236}">
                  <a16:creationId xmlns:a16="http://schemas.microsoft.com/office/drawing/2014/main" id="{DD088830-AE10-8DC8-9C60-B49D14FBE713}"/>
                </a:ext>
              </a:extLst>
            </p:cNvPr>
            <p:cNvGrpSpPr/>
            <p:nvPr/>
          </p:nvGrpSpPr>
          <p:grpSpPr>
            <a:xfrm>
              <a:off x="3791400" y="1791150"/>
              <a:ext cx="1561200" cy="1561200"/>
              <a:chOff x="1965163" y="1424788"/>
              <a:chExt cx="1561200" cy="1561200"/>
            </a:xfrm>
          </p:grpSpPr>
          <p:sp>
            <p:nvSpPr>
              <p:cNvPr id="32" name="Google Shape;3026;p48">
                <a:extLst>
                  <a:ext uri="{FF2B5EF4-FFF2-40B4-BE49-F238E27FC236}">
                    <a16:creationId xmlns:a16="http://schemas.microsoft.com/office/drawing/2014/main" id="{5BCC756B-4F50-21C2-F075-480C5442679A}"/>
                  </a:ext>
                </a:extLst>
              </p:cNvPr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27;p48">
                <a:extLst>
                  <a:ext uri="{FF2B5EF4-FFF2-40B4-BE49-F238E27FC236}">
                    <a16:creationId xmlns:a16="http://schemas.microsoft.com/office/drawing/2014/main" id="{D199C570-B2F3-504C-7EF5-166EF6ED92E1}"/>
                  </a:ext>
                </a:extLst>
              </p:cNvPr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28;p48">
                <a:extLst>
                  <a:ext uri="{FF2B5EF4-FFF2-40B4-BE49-F238E27FC236}">
                    <a16:creationId xmlns:a16="http://schemas.microsoft.com/office/drawing/2014/main" id="{05E8FCA2-A2CF-689E-ADF2-8B944BABFF35}"/>
                  </a:ext>
                </a:extLst>
              </p:cNvPr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29;p48">
                <a:extLst>
                  <a:ext uri="{FF2B5EF4-FFF2-40B4-BE49-F238E27FC236}">
                    <a16:creationId xmlns:a16="http://schemas.microsoft.com/office/drawing/2014/main" id="{B2AE38C2-C91F-556D-558D-91A6FF9A27BA}"/>
                  </a:ext>
                </a:extLst>
              </p:cNvPr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8" name="Google Shape;3030;p48">
              <a:extLst>
                <a:ext uri="{FF2B5EF4-FFF2-40B4-BE49-F238E27FC236}">
                  <a16:creationId xmlns:a16="http://schemas.microsoft.com/office/drawing/2014/main" id="{5582C10A-A51E-A5EB-7093-D8391D9F320D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791150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3031;p48">
              <a:extLst>
                <a:ext uri="{FF2B5EF4-FFF2-40B4-BE49-F238E27FC236}">
                  <a16:creationId xmlns:a16="http://schemas.microsoft.com/office/drawing/2014/main" id="{B0B21FFC-CA9C-E01B-E1FF-411E327630A0}"/>
                </a:ext>
              </a:extLst>
            </p:cNvPr>
            <p:cNvSpPr/>
            <p:nvPr/>
          </p:nvSpPr>
          <p:spPr>
            <a:xfrm>
              <a:off x="3889637" y="1889087"/>
              <a:ext cx="1364700" cy="1364700"/>
            </a:xfrm>
            <a:prstGeom prst="pie">
              <a:avLst>
                <a:gd name="adj1" fmla="val 16186508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" name="Google Shape;3032;p48">
              <a:extLst>
                <a:ext uri="{FF2B5EF4-FFF2-40B4-BE49-F238E27FC236}">
                  <a16:creationId xmlns:a16="http://schemas.microsoft.com/office/drawing/2014/main" id="{0AD2AA1C-C3DC-A849-871B-0BE4D22E3787}"/>
                </a:ext>
              </a:extLst>
            </p:cNvPr>
            <p:cNvCxnSpPr>
              <a:cxnSpLocks/>
            </p:cNvCxnSpPr>
            <p:nvPr/>
          </p:nvCxnSpPr>
          <p:spPr>
            <a:xfrm>
              <a:off x="3889237" y="2178312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033;p48">
              <a:extLst>
                <a:ext uri="{FF2B5EF4-FFF2-40B4-BE49-F238E27FC236}">
                  <a16:creationId xmlns:a16="http://schemas.microsoft.com/office/drawing/2014/main" id="{B17A5E3B-22BF-1E5E-35A4-5BE4889EBC3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882462" y="2176512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" name="Google Shape;2765;p47">
            <a:extLst>
              <a:ext uri="{FF2B5EF4-FFF2-40B4-BE49-F238E27FC236}">
                <a16:creationId xmlns:a16="http://schemas.microsoft.com/office/drawing/2014/main" id="{5DAF24E1-2FE6-50AE-FD1F-A740B6313A85}"/>
              </a:ext>
            </a:extLst>
          </p:cNvPr>
          <p:cNvGrpSpPr/>
          <p:nvPr/>
        </p:nvGrpSpPr>
        <p:grpSpPr>
          <a:xfrm>
            <a:off x="710925" y="1429265"/>
            <a:ext cx="720000" cy="720000"/>
            <a:chOff x="1371613" y="1411313"/>
            <a:chExt cx="1561200" cy="1561200"/>
          </a:xfrm>
        </p:grpSpPr>
        <p:grpSp>
          <p:nvGrpSpPr>
            <p:cNvPr id="41" name="Google Shape;2766;p47">
              <a:extLst>
                <a:ext uri="{FF2B5EF4-FFF2-40B4-BE49-F238E27FC236}">
                  <a16:creationId xmlns:a16="http://schemas.microsoft.com/office/drawing/2014/main" id="{59D5B3CF-4A27-D31F-5C2A-06804721CA11}"/>
                </a:ext>
              </a:extLst>
            </p:cNvPr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988" name="Google Shape;2767;p47">
                <a:extLst>
                  <a:ext uri="{FF2B5EF4-FFF2-40B4-BE49-F238E27FC236}">
                    <a16:creationId xmlns:a16="http://schemas.microsoft.com/office/drawing/2014/main" id="{5965DA77-B79A-1FF1-C0F0-3BC093BF83B5}"/>
                  </a:ext>
                </a:extLst>
              </p:cNvPr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2768;p47">
                <a:extLst>
                  <a:ext uri="{FF2B5EF4-FFF2-40B4-BE49-F238E27FC236}">
                    <a16:creationId xmlns:a16="http://schemas.microsoft.com/office/drawing/2014/main" id="{8739BB20-574F-237D-00C5-AC3B1694D4BD}"/>
                  </a:ext>
                </a:extLst>
              </p:cNvPr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2769;p47">
                <a:extLst>
                  <a:ext uri="{FF2B5EF4-FFF2-40B4-BE49-F238E27FC236}">
                    <a16:creationId xmlns:a16="http://schemas.microsoft.com/office/drawing/2014/main" id="{0884221E-C97B-73DE-ED3B-117714408920}"/>
                  </a:ext>
                </a:extLst>
              </p:cNvPr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2770;p47">
                <a:extLst>
                  <a:ext uri="{FF2B5EF4-FFF2-40B4-BE49-F238E27FC236}">
                    <a16:creationId xmlns:a16="http://schemas.microsoft.com/office/drawing/2014/main" id="{DA4DD592-8FB3-7DBC-18A0-87BF746F036E}"/>
                  </a:ext>
                </a:extLst>
              </p:cNvPr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771;p47">
              <a:extLst>
                <a:ext uri="{FF2B5EF4-FFF2-40B4-BE49-F238E27FC236}">
                  <a16:creationId xmlns:a16="http://schemas.microsoft.com/office/drawing/2014/main" id="{D650CC5F-1AF2-B88B-37EC-668EA2AE6870}"/>
                </a:ext>
              </a:extLst>
            </p:cNvPr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72;p47">
              <a:extLst>
                <a:ext uri="{FF2B5EF4-FFF2-40B4-BE49-F238E27FC236}">
                  <a16:creationId xmlns:a16="http://schemas.microsoft.com/office/drawing/2014/main" id="{B1059A65-514A-B382-8C6B-FCE536FF8D0E}"/>
                </a:ext>
              </a:extLst>
            </p:cNvPr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73;p47">
              <a:extLst>
                <a:ext uri="{FF2B5EF4-FFF2-40B4-BE49-F238E27FC236}">
                  <a16:creationId xmlns:a16="http://schemas.microsoft.com/office/drawing/2014/main" id="{CD723CD4-4746-EE6D-CB7F-9A01769B32F8}"/>
                </a:ext>
              </a:extLst>
            </p:cNvPr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2774;p47">
              <a:extLst>
                <a:ext uri="{FF2B5EF4-FFF2-40B4-BE49-F238E27FC236}">
                  <a16:creationId xmlns:a16="http://schemas.microsoft.com/office/drawing/2014/main" id="{6FE15047-9305-ACA7-7968-A7B6335C023D}"/>
                </a:ext>
              </a:extLst>
            </p:cNvPr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985" name="Google Shape;2775;p47">
                <a:extLst>
                  <a:ext uri="{FF2B5EF4-FFF2-40B4-BE49-F238E27FC236}">
                    <a16:creationId xmlns:a16="http://schemas.microsoft.com/office/drawing/2014/main" id="{2EBD9B8A-DCE4-60D3-A987-4B0CD1FC5C88}"/>
                  </a:ext>
                </a:extLst>
              </p:cNvPr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2776;p47">
                <a:extLst>
                  <a:ext uri="{FF2B5EF4-FFF2-40B4-BE49-F238E27FC236}">
                    <a16:creationId xmlns:a16="http://schemas.microsoft.com/office/drawing/2014/main" id="{CA8D07A9-BB24-386D-697A-96C0EFE6157E}"/>
                  </a:ext>
                </a:extLst>
              </p:cNvPr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2777;p47">
                <a:extLst>
                  <a:ext uri="{FF2B5EF4-FFF2-40B4-BE49-F238E27FC236}">
                    <a16:creationId xmlns:a16="http://schemas.microsoft.com/office/drawing/2014/main" id="{42962A87-A4CC-1557-D413-F4E48944538E}"/>
                  </a:ext>
                </a:extLst>
              </p:cNvPr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2778;p47">
              <a:extLst>
                <a:ext uri="{FF2B5EF4-FFF2-40B4-BE49-F238E27FC236}">
                  <a16:creationId xmlns:a16="http://schemas.microsoft.com/office/drawing/2014/main" id="{7758DB86-5092-6A06-F9A9-479BEF43C536}"/>
                </a:ext>
              </a:extLst>
            </p:cNvPr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79;p47">
              <a:extLst>
                <a:ext uri="{FF2B5EF4-FFF2-40B4-BE49-F238E27FC236}">
                  <a16:creationId xmlns:a16="http://schemas.microsoft.com/office/drawing/2014/main" id="{416FE29A-7802-1E79-B621-7D828506EE35}"/>
                </a:ext>
              </a:extLst>
            </p:cNvPr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80;p47">
              <a:extLst>
                <a:ext uri="{FF2B5EF4-FFF2-40B4-BE49-F238E27FC236}">
                  <a16:creationId xmlns:a16="http://schemas.microsoft.com/office/drawing/2014/main" id="{596F5B8B-B9DC-FAA7-EBC3-6F585CAA7F02}"/>
                </a:ext>
              </a:extLst>
            </p:cNvPr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81;p47">
              <a:extLst>
                <a:ext uri="{FF2B5EF4-FFF2-40B4-BE49-F238E27FC236}">
                  <a16:creationId xmlns:a16="http://schemas.microsoft.com/office/drawing/2014/main" id="{EABB6A0F-4E3A-C529-C00E-1F9BACF9A204}"/>
                </a:ext>
              </a:extLst>
            </p:cNvPr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2782;p47">
              <a:extLst>
                <a:ext uri="{FF2B5EF4-FFF2-40B4-BE49-F238E27FC236}">
                  <a16:creationId xmlns:a16="http://schemas.microsoft.com/office/drawing/2014/main" id="{56270E15-3B77-CD45-27DE-42E64420EF78}"/>
                </a:ext>
              </a:extLst>
            </p:cNvPr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975" name="Google Shape;2783;p47">
                <a:extLst>
                  <a:ext uri="{FF2B5EF4-FFF2-40B4-BE49-F238E27FC236}">
                    <a16:creationId xmlns:a16="http://schemas.microsoft.com/office/drawing/2014/main" id="{18225D9C-967E-EF63-DAFB-12CCD1E7F92D}"/>
                  </a:ext>
                </a:extLst>
              </p:cNvPr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6" name="Google Shape;2784;p47">
                <a:extLst>
                  <a:ext uri="{FF2B5EF4-FFF2-40B4-BE49-F238E27FC236}">
                    <a16:creationId xmlns:a16="http://schemas.microsoft.com/office/drawing/2014/main" id="{812D38CD-F2E9-B16E-2510-E37386BD580B}"/>
                  </a:ext>
                </a:extLst>
              </p:cNvPr>
              <p:cNvGrpSpPr/>
              <p:nvPr/>
            </p:nvGrpSpPr>
            <p:grpSpPr>
              <a:xfrm>
                <a:off x="8040998" y="4004152"/>
                <a:ext cx="305306" cy="293709"/>
                <a:chOff x="8040998" y="4004152"/>
                <a:chExt cx="305306" cy="293709"/>
              </a:xfrm>
            </p:grpSpPr>
            <p:sp>
              <p:nvSpPr>
                <p:cNvPr id="977" name="Google Shape;2785;p47">
                  <a:extLst>
                    <a:ext uri="{FF2B5EF4-FFF2-40B4-BE49-F238E27FC236}">
                      <a16:creationId xmlns:a16="http://schemas.microsoft.com/office/drawing/2014/main" id="{B1B5A770-46E4-5013-5922-301FAA6F4EE1}"/>
                    </a:ext>
                  </a:extLst>
                </p:cNvPr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2786;p47">
                  <a:extLst>
                    <a:ext uri="{FF2B5EF4-FFF2-40B4-BE49-F238E27FC236}">
                      <a16:creationId xmlns:a16="http://schemas.microsoft.com/office/drawing/2014/main" id="{B11E9150-B30A-1082-E6B4-9A998CF4895D}"/>
                    </a:ext>
                  </a:extLst>
                </p:cNvPr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2787;p47">
                  <a:extLst>
                    <a:ext uri="{FF2B5EF4-FFF2-40B4-BE49-F238E27FC236}">
                      <a16:creationId xmlns:a16="http://schemas.microsoft.com/office/drawing/2014/main" id="{0AED985C-27A3-FBBD-306D-BB7FA6759802}"/>
                    </a:ext>
                  </a:extLst>
                </p:cNvPr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2788;p47">
                  <a:extLst>
                    <a:ext uri="{FF2B5EF4-FFF2-40B4-BE49-F238E27FC236}">
                      <a16:creationId xmlns:a16="http://schemas.microsoft.com/office/drawing/2014/main" id="{301749DF-1FDC-2451-A89D-2DDB7FE8186F}"/>
                    </a:ext>
                  </a:extLst>
                </p:cNvPr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2789;p47">
                  <a:extLst>
                    <a:ext uri="{FF2B5EF4-FFF2-40B4-BE49-F238E27FC236}">
                      <a16:creationId xmlns:a16="http://schemas.microsoft.com/office/drawing/2014/main" id="{1377AD2E-A510-AAEC-6BF4-51C6972BFB77}"/>
                    </a:ext>
                  </a:extLst>
                </p:cNvPr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2790;p47">
                  <a:extLst>
                    <a:ext uri="{FF2B5EF4-FFF2-40B4-BE49-F238E27FC236}">
                      <a16:creationId xmlns:a16="http://schemas.microsoft.com/office/drawing/2014/main" id="{DC4CBC3C-02A3-5335-7166-CA7E6C44D4A2}"/>
                    </a:ext>
                  </a:extLst>
                </p:cNvPr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2791;p47">
                  <a:extLst>
                    <a:ext uri="{FF2B5EF4-FFF2-40B4-BE49-F238E27FC236}">
                      <a16:creationId xmlns:a16="http://schemas.microsoft.com/office/drawing/2014/main" id="{5C8C8A6E-A16F-5412-3191-A9C52F51D8F2}"/>
                    </a:ext>
                  </a:extLst>
                </p:cNvPr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2792;p47">
                  <a:extLst>
                    <a:ext uri="{FF2B5EF4-FFF2-40B4-BE49-F238E27FC236}">
                      <a16:creationId xmlns:a16="http://schemas.microsoft.com/office/drawing/2014/main" id="{F96C9739-9C45-1462-90DE-2A1B0FD81AD1}"/>
                    </a:ext>
                  </a:extLst>
                </p:cNvPr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" name="Google Shape;2793;p47">
              <a:extLst>
                <a:ext uri="{FF2B5EF4-FFF2-40B4-BE49-F238E27FC236}">
                  <a16:creationId xmlns:a16="http://schemas.microsoft.com/office/drawing/2014/main" id="{A162AF7F-3BE0-E9D4-07CD-124321874F12}"/>
                </a:ext>
              </a:extLst>
            </p:cNvPr>
            <p:cNvGrpSpPr/>
            <p:nvPr/>
          </p:nvGrpSpPr>
          <p:grpSpPr>
            <a:xfrm rot="2364588" flipH="1">
              <a:off x="1646183" y="1763118"/>
              <a:ext cx="337327" cy="126687"/>
              <a:chOff x="3225738" y="4450955"/>
              <a:chExt cx="812429" cy="305118"/>
            </a:xfrm>
          </p:grpSpPr>
          <p:sp>
            <p:nvSpPr>
              <p:cNvPr id="971" name="Google Shape;2794;p47">
                <a:extLst>
                  <a:ext uri="{FF2B5EF4-FFF2-40B4-BE49-F238E27FC236}">
                    <a16:creationId xmlns:a16="http://schemas.microsoft.com/office/drawing/2014/main" id="{640F77D1-804E-008A-9FC9-8E2AA001B254}"/>
                  </a:ext>
                </a:extLst>
              </p:cNvPr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2795;p47">
                <a:extLst>
                  <a:ext uri="{FF2B5EF4-FFF2-40B4-BE49-F238E27FC236}">
                    <a16:creationId xmlns:a16="http://schemas.microsoft.com/office/drawing/2014/main" id="{A597B569-2AE8-9B70-E820-BCDBAC9C86AC}"/>
                  </a:ext>
                </a:extLst>
              </p:cNvPr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2796;p47">
                <a:extLst>
                  <a:ext uri="{FF2B5EF4-FFF2-40B4-BE49-F238E27FC236}">
                    <a16:creationId xmlns:a16="http://schemas.microsoft.com/office/drawing/2014/main" id="{E419200C-3F72-ED9D-0F18-8894B997E3B4}"/>
                  </a:ext>
                </a:extLst>
              </p:cNvPr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2797;p47">
                <a:extLst>
                  <a:ext uri="{FF2B5EF4-FFF2-40B4-BE49-F238E27FC236}">
                    <a16:creationId xmlns:a16="http://schemas.microsoft.com/office/drawing/2014/main" id="{14E52837-2DBA-F259-E64A-97E2A76C670D}"/>
                  </a:ext>
                </a:extLst>
              </p:cNvPr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2798;p47">
              <a:extLst>
                <a:ext uri="{FF2B5EF4-FFF2-40B4-BE49-F238E27FC236}">
                  <a16:creationId xmlns:a16="http://schemas.microsoft.com/office/drawing/2014/main" id="{7D5776B9-FFF9-D164-A22B-E794B6BE970C}"/>
                </a:ext>
              </a:extLst>
            </p:cNvPr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968" name="Google Shape;2799;p47">
                <a:extLst>
                  <a:ext uri="{FF2B5EF4-FFF2-40B4-BE49-F238E27FC236}">
                    <a16:creationId xmlns:a16="http://schemas.microsoft.com/office/drawing/2014/main" id="{9B9A751D-A532-3D99-8ABE-EE60DF7FCF72}"/>
                  </a:ext>
                </a:extLst>
              </p:cNvPr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2800;p47">
                <a:extLst>
                  <a:ext uri="{FF2B5EF4-FFF2-40B4-BE49-F238E27FC236}">
                    <a16:creationId xmlns:a16="http://schemas.microsoft.com/office/drawing/2014/main" id="{DAA47425-98F3-0DAE-424D-F6F2A41A8515}"/>
                  </a:ext>
                </a:extLst>
              </p:cNvPr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2801;p47">
                <a:extLst>
                  <a:ext uri="{FF2B5EF4-FFF2-40B4-BE49-F238E27FC236}">
                    <a16:creationId xmlns:a16="http://schemas.microsoft.com/office/drawing/2014/main" id="{943199E8-B1DB-34E4-E090-133B7D910FDA}"/>
                  </a:ext>
                </a:extLst>
              </p:cNvPr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Google Shape;2802;p47">
              <a:extLst>
                <a:ext uri="{FF2B5EF4-FFF2-40B4-BE49-F238E27FC236}">
                  <a16:creationId xmlns:a16="http://schemas.microsoft.com/office/drawing/2014/main" id="{E416658B-4DC8-0FAB-2333-F05CBF70C91A}"/>
                </a:ext>
              </a:extLst>
            </p:cNvPr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2803;p47">
              <a:extLst>
                <a:ext uri="{FF2B5EF4-FFF2-40B4-BE49-F238E27FC236}">
                  <a16:creationId xmlns:a16="http://schemas.microsoft.com/office/drawing/2014/main" id="{84A34F08-5285-3E7D-4535-D010F0DEE86A}"/>
                </a:ext>
              </a:extLst>
            </p:cNvPr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933" name="Google Shape;2804;p47">
                <a:extLst>
                  <a:ext uri="{FF2B5EF4-FFF2-40B4-BE49-F238E27FC236}">
                    <a16:creationId xmlns:a16="http://schemas.microsoft.com/office/drawing/2014/main" id="{947D57D0-C05B-AD43-C639-4F087EC058E5}"/>
                  </a:ext>
                </a:extLst>
              </p:cNvPr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4" name="Google Shape;2805;p47">
                <a:extLst>
                  <a:ext uri="{FF2B5EF4-FFF2-40B4-BE49-F238E27FC236}">
                    <a16:creationId xmlns:a16="http://schemas.microsoft.com/office/drawing/2014/main" id="{C79E7F63-AB3A-10AD-58EF-BF4ACFBBBB59}"/>
                  </a:ext>
                </a:extLst>
              </p:cNvPr>
              <p:cNvGrpSpPr/>
              <p:nvPr/>
            </p:nvGrpSpPr>
            <p:grpSpPr>
              <a:xfrm>
                <a:off x="8040998" y="4004152"/>
                <a:ext cx="305306" cy="293709"/>
                <a:chOff x="8040998" y="4004152"/>
                <a:chExt cx="305306" cy="293709"/>
              </a:xfrm>
            </p:grpSpPr>
            <p:sp>
              <p:nvSpPr>
                <p:cNvPr id="935" name="Google Shape;2806;p47">
                  <a:extLst>
                    <a:ext uri="{FF2B5EF4-FFF2-40B4-BE49-F238E27FC236}">
                      <a16:creationId xmlns:a16="http://schemas.microsoft.com/office/drawing/2014/main" id="{04DF1BBD-FCE2-C4BF-4D70-90E0A083FEE4}"/>
                    </a:ext>
                  </a:extLst>
                </p:cNvPr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2807;p47">
                  <a:extLst>
                    <a:ext uri="{FF2B5EF4-FFF2-40B4-BE49-F238E27FC236}">
                      <a16:creationId xmlns:a16="http://schemas.microsoft.com/office/drawing/2014/main" id="{3716455D-C14D-3553-2470-FF33CC050D1B}"/>
                    </a:ext>
                  </a:extLst>
                </p:cNvPr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2808;p47">
                  <a:extLst>
                    <a:ext uri="{FF2B5EF4-FFF2-40B4-BE49-F238E27FC236}">
                      <a16:creationId xmlns:a16="http://schemas.microsoft.com/office/drawing/2014/main" id="{083C2398-6ED4-118D-0633-9D5B1219EB7D}"/>
                    </a:ext>
                  </a:extLst>
                </p:cNvPr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2809;p47">
                  <a:extLst>
                    <a:ext uri="{FF2B5EF4-FFF2-40B4-BE49-F238E27FC236}">
                      <a16:creationId xmlns:a16="http://schemas.microsoft.com/office/drawing/2014/main" id="{9A72C607-26C9-E9A7-E4AE-03CA9BE02C93}"/>
                    </a:ext>
                  </a:extLst>
                </p:cNvPr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2810;p47">
                  <a:extLst>
                    <a:ext uri="{FF2B5EF4-FFF2-40B4-BE49-F238E27FC236}">
                      <a16:creationId xmlns:a16="http://schemas.microsoft.com/office/drawing/2014/main" id="{36BCE799-0CC0-1F65-FD30-78FA28978381}"/>
                    </a:ext>
                  </a:extLst>
                </p:cNvPr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2811;p47">
                  <a:extLst>
                    <a:ext uri="{FF2B5EF4-FFF2-40B4-BE49-F238E27FC236}">
                      <a16:creationId xmlns:a16="http://schemas.microsoft.com/office/drawing/2014/main" id="{C4D3F022-6B07-EBFC-60DA-A29823C1CCED}"/>
                    </a:ext>
                  </a:extLst>
                </p:cNvPr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2812;p47">
                  <a:extLst>
                    <a:ext uri="{FF2B5EF4-FFF2-40B4-BE49-F238E27FC236}">
                      <a16:creationId xmlns:a16="http://schemas.microsoft.com/office/drawing/2014/main" id="{1F0BF96A-12D3-5BB3-9C48-4661770000C6}"/>
                    </a:ext>
                  </a:extLst>
                </p:cNvPr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2813;p47">
                  <a:extLst>
                    <a:ext uri="{FF2B5EF4-FFF2-40B4-BE49-F238E27FC236}">
                      <a16:creationId xmlns:a16="http://schemas.microsoft.com/office/drawing/2014/main" id="{6A650157-9F9F-A2FC-43FC-78006D98C24E}"/>
                    </a:ext>
                  </a:extLst>
                </p:cNvPr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2814;p47">
              <a:extLst>
                <a:ext uri="{FF2B5EF4-FFF2-40B4-BE49-F238E27FC236}">
                  <a16:creationId xmlns:a16="http://schemas.microsoft.com/office/drawing/2014/main" id="{5C54206B-312F-4FB3-5F73-B9DAF2AE3B57}"/>
                </a:ext>
              </a:extLst>
            </p:cNvPr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923" name="Google Shape;2815;p47">
                <a:extLst>
                  <a:ext uri="{FF2B5EF4-FFF2-40B4-BE49-F238E27FC236}">
                    <a16:creationId xmlns:a16="http://schemas.microsoft.com/office/drawing/2014/main" id="{462AEBD7-EA11-97BA-76A6-4AE51E64F6A7}"/>
                  </a:ext>
                </a:extLst>
              </p:cNvPr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4" name="Google Shape;2816;p47">
                <a:extLst>
                  <a:ext uri="{FF2B5EF4-FFF2-40B4-BE49-F238E27FC236}">
                    <a16:creationId xmlns:a16="http://schemas.microsoft.com/office/drawing/2014/main" id="{0F4F750D-9F21-AF9D-5A79-996B03AD1AE1}"/>
                  </a:ext>
                </a:extLst>
              </p:cNvPr>
              <p:cNvGrpSpPr/>
              <p:nvPr/>
            </p:nvGrpSpPr>
            <p:grpSpPr>
              <a:xfrm>
                <a:off x="8040998" y="4004152"/>
                <a:ext cx="305306" cy="293709"/>
                <a:chOff x="8040998" y="4004152"/>
                <a:chExt cx="305306" cy="293709"/>
              </a:xfrm>
            </p:grpSpPr>
            <p:sp>
              <p:nvSpPr>
                <p:cNvPr id="925" name="Google Shape;2817;p47">
                  <a:extLst>
                    <a:ext uri="{FF2B5EF4-FFF2-40B4-BE49-F238E27FC236}">
                      <a16:creationId xmlns:a16="http://schemas.microsoft.com/office/drawing/2014/main" id="{070A9ABE-B23F-4A46-AA40-40A141DE5ECF}"/>
                    </a:ext>
                  </a:extLst>
                </p:cNvPr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2818;p47">
                  <a:extLst>
                    <a:ext uri="{FF2B5EF4-FFF2-40B4-BE49-F238E27FC236}">
                      <a16:creationId xmlns:a16="http://schemas.microsoft.com/office/drawing/2014/main" id="{7556BB22-8E65-5AA4-9F6D-EEE93BD56D71}"/>
                    </a:ext>
                  </a:extLst>
                </p:cNvPr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2819;p47">
                  <a:extLst>
                    <a:ext uri="{FF2B5EF4-FFF2-40B4-BE49-F238E27FC236}">
                      <a16:creationId xmlns:a16="http://schemas.microsoft.com/office/drawing/2014/main" id="{35AC5CBA-49F7-9561-166A-0652EC2DC75A}"/>
                    </a:ext>
                  </a:extLst>
                </p:cNvPr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2820;p47">
                  <a:extLst>
                    <a:ext uri="{FF2B5EF4-FFF2-40B4-BE49-F238E27FC236}">
                      <a16:creationId xmlns:a16="http://schemas.microsoft.com/office/drawing/2014/main" id="{5762B78D-E6F3-EA0E-AF94-8820D170BAC3}"/>
                    </a:ext>
                  </a:extLst>
                </p:cNvPr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2821;p47">
                  <a:extLst>
                    <a:ext uri="{FF2B5EF4-FFF2-40B4-BE49-F238E27FC236}">
                      <a16:creationId xmlns:a16="http://schemas.microsoft.com/office/drawing/2014/main" id="{057A893E-07FF-F80A-9EE8-6A5989BDEBD6}"/>
                    </a:ext>
                  </a:extLst>
                </p:cNvPr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2822;p47">
                  <a:extLst>
                    <a:ext uri="{FF2B5EF4-FFF2-40B4-BE49-F238E27FC236}">
                      <a16:creationId xmlns:a16="http://schemas.microsoft.com/office/drawing/2014/main" id="{03A25885-C998-A719-3510-F1104FD2499C}"/>
                    </a:ext>
                  </a:extLst>
                </p:cNvPr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2823;p47">
                  <a:extLst>
                    <a:ext uri="{FF2B5EF4-FFF2-40B4-BE49-F238E27FC236}">
                      <a16:creationId xmlns:a16="http://schemas.microsoft.com/office/drawing/2014/main" id="{37A4E982-DDB7-989E-5943-B2F5356B0CED}"/>
                    </a:ext>
                  </a:extLst>
                </p:cNvPr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2824;p47">
                  <a:extLst>
                    <a:ext uri="{FF2B5EF4-FFF2-40B4-BE49-F238E27FC236}">
                      <a16:creationId xmlns:a16="http://schemas.microsoft.com/office/drawing/2014/main" id="{7DAA8381-5523-C313-340F-91BAB0519F73}"/>
                    </a:ext>
                  </a:extLst>
                </p:cNvPr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" name="Google Shape;2825;p47">
              <a:extLst>
                <a:ext uri="{FF2B5EF4-FFF2-40B4-BE49-F238E27FC236}">
                  <a16:creationId xmlns:a16="http://schemas.microsoft.com/office/drawing/2014/main" id="{D269F24A-4658-1B22-9A8B-BBD0B86E9831}"/>
                </a:ext>
              </a:extLst>
            </p:cNvPr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920" name="Google Shape;2826;p47">
                <a:extLst>
                  <a:ext uri="{FF2B5EF4-FFF2-40B4-BE49-F238E27FC236}">
                    <a16:creationId xmlns:a16="http://schemas.microsoft.com/office/drawing/2014/main" id="{7385987E-FFCB-8DD1-A726-9E12D6E9C299}"/>
                  </a:ext>
                </a:extLst>
              </p:cNvPr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2827;p47">
                <a:extLst>
                  <a:ext uri="{FF2B5EF4-FFF2-40B4-BE49-F238E27FC236}">
                    <a16:creationId xmlns:a16="http://schemas.microsoft.com/office/drawing/2014/main" id="{FC5D7693-EAC2-838E-ADD3-E2FAFEC8E856}"/>
                  </a:ext>
                </a:extLst>
              </p:cNvPr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2828;p47">
                <a:extLst>
                  <a:ext uri="{FF2B5EF4-FFF2-40B4-BE49-F238E27FC236}">
                    <a16:creationId xmlns:a16="http://schemas.microsoft.com/office/drawing/2014/main" id="{84ED9449-384E-B487-94E7-3A4FBE1C7BDA}"/>
                  </a:ext>
                </a:extLst>
              </p:cNvPr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2829;p47">
              <a:extLst>
                <a:ext uri="{FF2B5EF4-FFF2-40B4-BE49-F238E27FC236}">
                  <a16:creationId xmlns:a16="http://schemas.microsoft.com/office/drawing/2014/main" id="{24BEAD97-D124-7818-4602-F9AC76E67A1F}"/>
                </a:ext>
              </a:extLst>
            </p:cNvPr>
            <p:cNvGrpSpPr/>
            <p:nvPr/>
          </p:nvGrpSpPr>
          <p:grpSpPr>
            <a:xfrm rot="3577523" flipH="1">
              <a:off x="2283345" y="2191318"/>
              <a:ext cx="337406" cy="126717"/>
              <a:chOff x="3225738" y="4450955"/>
              <a:chExt cx="812429" cy="305118"/>
            </a:xfrm>
          </p:grpSpPr>
          <p:sp>
            <p:nvSpPr>
              <p:cNvPr id="916" name="Google Shape;2830;p47">
                <a:extLst>
                  <a:ext uri="{FF2B5EF4-FFF2-40B4-BE49-F238E27FC236}">
                    <a16:creationId xmlns:a16="http://schemas.microsoft.com/office/drawing/2014/main" id="{A186E03C-610F-6512-F66C-96DA7F197C31}"/>
                  </a:ext>
                </a:extLst>
              </p:cNvPr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2831;p47">
                <a:extLst>
                  <a:ext uri="{FF2B5EF4-FFF2-40B4-BE49-F238E27FC236}">
                    <a16:creationId xmlns:a16="http://schemas.microsoft.com/office/drawing/2014/main" id="{B3A7E2B1-7631-7846-8638-A10B3489C62D}"/>
                  </a:ext>
                </a:extLst>
              </p:cNvPr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rgbClr val="F4CC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2832;p47">
                <a:extLst>
                  <a:ext uri="{FF2B5EF4-FFF2-40B4-BE49-F238E27FC236}">
                    <a16:creationId xmlns:a16="http://schemas.microsoft.com/office/drawing/2014/main" id="{545254C7-F770-4245-B3AF-7301B56FEDDD}"/>
                  </a:ext>
                </a:extLst>
              </p:cNvPr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2833;p47">
                <a:extLst>
                  <a:ext uri="{FF2B5EF4-FFF2-40B4-BE49-F238E27FC236}">
                    <a16:creationId xmlns:a16="http://schemas.microsoft.com/office/drawing/2014/main" id="{9DC79874-0D03-8B25-F17B-24C5F383BF3F}"/>
                  </a:ext>
                </a:extLst>
              </p:cNvPr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2834;p47">
              <a:extLst>
                <a:ext uri="{FF2B5EF4-FFF2-40B4-BE49-F238E27FC236}">
                  <a16:creationId xmlns:a16="http://schemas.microsoft.com/office/drawing/2014/main" id="{6D2032E6-577A-756A-C61D-6A76299A845E}"/>
                </a:ext>
              </a:extLst>
            </p:cNvPr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35;p47">
              <a:extLst>
                <a:ext uri="{FF2B5EF4-FFF2-40B4-BE49-F238E27FC236}">
                  <a16:creationId xmlns:a16="http://schemas.microsoft.com/office/drawing/2014/main" id="{DD336FCB-D4E4-87C8-EDC6-F9159C93557D}"/>
                </a:ext>
              </a:extLst>
            </p:cNvPr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2836;p47">
              <a:extLst>
                <a:ext uri="{FF2B5EF4-FFF2-40B4-BE49-F238E27FC236}">
                  <a16:creationId xmlns:a16="http://schemas.microsoft.com/office/drawing/2014/main" id="{9496AA84-B623-AFAF-6825-4E68EED4E5FD}"/>
                </a:ext>
              </a:extLst>
            </p:cNvPr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906" name="Google Shape;2837;p47">
                <a:extLst>
                  <a:ext uri="{FF2B5EF4-FFF2-40B4-BE49-F238E27FC236}">
                    <a16:creationId xmlns:a16="http://schemas.microsoft.com/office/drawing/2014/main" id="{7E9C907A-7A59-42B9-D13F-902211E4DF9D}"/>
                  </a:ext>
                </a:extLst>
              </p:cNvPr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07" name="Google Shape;2838;p47">
                <a:extLst>
                  <a:ext uri="{FF2B5EF4-FFF2-40B4-BE49-F238E27FC236}">
                    <a16:creationId xmlns:a16="http://schemas.microsoft.com/office/drawing/2014/main" id="{BE20E7B3-F57C-0E9B-DFF6-3248787A5F08}"/>
                  </a:ext>
                </a:extLst>
              </p:cNvPr>
              <p:cNvGrpSpPr/>
              <p:nvPr/>
            </p:nvGrpSpPr>
            <p:grpSpPr>
              <a:xfrm>
                <a:off x="8040998" y="4004152"/>
                <a:ext cx="305306" cy="293709"/>
                <a:chOff x="8040998" y="4004152"/>
                <a:chExt cx="305306" cy="293709"/>
              </a:xfrm>
            </p:grpSpPr>
            <p:sp>
              <p:nvSpPr>
                <p:cNvPr id="908" name="Google Shape;2839;p47">
                  <a:extLst>
                    <a:ext uri="{FF2B5EF4-FFF2-40B4-BE49-F238E27FC236}">
                      <a16:creationId xmlns:a16="http://schemas.microsoft.com/office/drawing/2014/main" id="{1E129BF9-C626-5A95-C062-6BE6D30AD805}"/>
                    </a:ext>
                  </a:extLst>
                </p:cNvPr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2840;p47">
                  <a:extLst>
                    <a:ext uri="{FF2B5EF4-FFF2-40B4-BE49-F238E27FC236}">
                      <a16:creationId xmlns:a16="http://schemas.microsoft.com/office/drawing/2014/main" id="{B10386D1-7BC0-023C-AA63-C56458007435}"/>
                    </a:ext>
                  </a:extLst>
                </p:cNvPr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2841;p47">
                  <a:extLst>
                    <a:ext uri="{FF2B5EF4-FFF2-40B4-BE49-F238E27FC236}">
                      <a16:creationId xmlns:a16="http://schemas.microsoft.com/office/drawing/2014/main" id="{EB23B693-EBFE-F992-C767-A6C2F82E051A}"/>
                    </a:ext>
                  </a:extLst>
                </p:cNvPr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2842;p47">
                  <a:extLst>
                    <a:ext uri="{FF2B5EF4-FFF2-40B4-BE49-F238E27FC236}">
                      <a16:creationId xmlns:a16="http://schemas.microsoft.com/office/drawing/2014/main" id="{DC0A191C-0329-A82F-7605-1F6504A00F40}"/>
                    </a:ext>
                  </a:extLst>
                </p:cNvPr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2843;p47">
                  <a:extLst>
                    <a:ext uri="{FF2B5EF4-FFF2-40B4-BE49-F238E27FC236}">
                      <a16:creationId xmlns:a16="http://schemas.microsoft.com/office/drawing/2014/main" id="{2C50522C-16D0-56A1-50BA-E2351067F0F8}"/>
                    </a:ext>
                  </a:extLst>
                </p:cNvPr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2844;p47">
                  <a:extLst>
                    <a:ext uri="{FF2B5EF4-FFF2-40B4-BE49-F238E27FC236}">
                      <a16:creationId xmlns:a16="http://schemas.microsoft.com/office/drawing/2014/main" id="{8D48FC3F-4BA9-5E45-FD71-6EB00AC9F5F6}"/>
                    </a:ext>
                  </a:extLst>
                </p:cNvPr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2845;p47">
                  <a:extLst>
                    <a:ext uri="{FF2B5EF4-FFF2-40B4-BE49-F238E27FC236}">
                      <a16:creationId xmlns:a16="http://schemas.microsoft.com/office/drawing/2014/main" id="{A383F48C-1CA4-D811-0710-698A64989E6A}"/>
                    </a:ext>
                  </a:extLst>
                </p:cNvPr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2846;p47">
                  <a:extLst>
                    <a:ext uri="{FF2B5EF4-FFF2-40B4-BE49-F238E27FC236}">
                      <a16:creationId xmlns:a16="http://schemas.microsoft.com/office/drawing/2014/main" id="{81801AD7-975D-70DA-3324-CFCB8DBD5461}"/>
                    </a:ext>
                  </a:extLst>
                </p:cNvPr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481F10">
                    <a:alpha val="259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1" name="Google Shape;2847;p47">
              <a:extLst>
                <a:ext uri="{FF2B5EF4-FFF2-40B4-BE49-F238E27FC236}">
                  <a16:creationId xmlns:a16="http://schemas.microsoft.com/office/drawing/2014/main" id="{0EBD3982-CE5F-D29B-1009-99028268EC3B}"/>
                </a:ext>
              </a:extLst>
            </p:cNvPr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rgbClr val="4A9E4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2848;p47">
              <a:extLst>
                <a:ext uri="{FF2B5EF4-FFF2-40B4-BE49-F238E27FC236}">
                  <a16:creationId xmlns:a16="http://schemas.microsoft.com/office/drawing/2014/main" id="{4AD36350-955D-410B-3FDE-D9638CF4E714}"/>
                </a:ext>
              </a:extLst>
            </p:cNvPr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903" name="Google Shape;2849;p47">
                <a:extLst>
                  <a:ext uri="{FF2B5EF4-FFF2-40B4-BE49-F238E27FC236}">
                    <a16:creationId xmlns:a16="http://schemas.microsoft.com/office/drawing/2014/main" id="{D915EC39-1E15-5D3A-CAE9-F229461AB83B}"/>
                  </a:ext>
                </a:extLst>
              </p:cNvPr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2850;p47">
                <a:extLst>
                  <a:ext uri="{FF2B5EF4-FFF2-40B4-BE49-F238E27FC236}">
                    <a16:creationId xmlns:a16="http://schemas.microsoft.com/office/drawing/2014/main" id="{3074983E-B98F-4E75-EBE5-356E3E9E8EAD}"/>
                  </a:ext>
                </a:extLst>
              </p:cNvPr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2851;p47">
                <a:extLst>
                  <a:ext uri="{FF2B5EF4-FFF2-40B4-BE49-F238E27FC236}">
                    <a16:creationId xmlns:a16="http://schemas.microsoft.com/office/drawing/2014/main" id="{81A30F49-1589-B692-7163-19B6C0D38012}"/>
                  </a:ext>
                </a:extLst>
              </p:cNvPr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2852;p47">
              <a:extLst>
                <a:ext uri="{FF2B5EF4-FFF2-40B4-BE49-F238E27FC236}">
                  <a16:creationId xmlns:a16="http://schemas.microsoft.com/office/drawing/2014/main" id="{4491A795-501D-7237-1128-0406C28DBAA0}"/>
                </a:ext>
              </a:extLst>
            </p:cNvPr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96" name="Google Shape;2853;p47">
              <a:extLst>
                <a:ext uri="{FF2B5EF4-FFF2-40B4-BE49-F238E27FC236}">
                  <a16:creationId xmlns:a16="http://schemas.microsoft.com/office/drawing/2014/main" id="{619C9006-9613-A3A8-748E-B1AA32D0EEF2}"/>
                </a:ext>
              </a:extLst>
            </p:cNvPr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7" name="Google Shape;2854;p47">
              <a:extLst>
                <a:ext uri="{FF2B5EF4-FFF2-40B4-BE49-F238E27FC236}">
                  <a16:creationId xmlns:a16="http://schemas.microsoft.com/office/drawing/2014/main" id="{B587C6F7-7FB0-A7E7-0E47-E2B69D95938C}"/>
                </a:ext>
              </a:extLst>
            </p:cNvPr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2855;p47">
              <a:extLst>
                <a:ext uri="{FF2B5EF4-FFF2-40B4-BE49-F238E27FC236}">
                  <a16:creationId xmlns:a16="http://schemas.microsoft.com/office/drawing/2014/main" id="{FE3963FB-311E-40A4-F451-4D6AB4F3B889}"/>
                </a:ext>
              </a:extLst>
            </p:cNvPr>
            <p:cNvGrpSpPr/>
            <p:nvPr/>
          </p:nvGrpSpPr>
          <p:grpSpPr>
            <a:xfrm rot="7328397" flipH="1">
              <a:off x="1773159" y="2564300"/>
              <a:ext cx="337348" cy="126695"/>
              <a:chOff x="3225738" y="4450955"/>
              <a:chExt cx="812429" cy="305118"/>
            </a:xfrm>
          </p:grpSpPr>
          <p:sp>
            <p:nvSpPr>
              <p:cNvPr id="899" name="Google Shape;2856;p47">
                <a:extLst>
                  <a:ext uri="{FF2B5EF4-FFF2-40B4-BE49-F238E27FC236}">
                    <a16:creationId xmlns:a16="http://schemas.microsoft.com/office/drawing/2014/main" id="{B375F822-6582-D6A0-A12C-93B614B1AB39}"/>
                  </a:ext>
                </a:extLst>
              </p:cNvPr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2857;p47">
                <a:extLst>
                  <a:ext uri="{FF2B5EF4-FFF2-40B4-BE49-F238E27FC236}">
                    <a16:creationId xmlns:a16="http://schemas.microsoft.com/office/drawing/2014/main" id="{FD1D48C4-DD35-95EA-298B-962187B76634}"/>
                  </a:ext>
                </a:extLst>
              </p:cNvPr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858;p47">
                <a:extLst>
                  <a:ext uri="{FF2B5EF4-FFF2-40B4-BE49-F238E27FC236}">
                    <a16:creationId xmlns:a16="http://schemas.microsoft.com/office/drawing/2014/main" id="{59507B42-B82B-83DA-7C28-E62AA990962F}"/>
                  </a:ext>
                </a:extLst>
              </p:cNvPr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859;p47">
                <a:extLst>
                  <a:ext uri="{FF2B5EF4-FFF2-40B4-BE49-F238E27FC236}">
                    <a16:creationId xmlns:a16="http://schemas.microsoft.com/office/drawing/2014/main" id="{8F2EFA78-0F63-31E6-00E3-22D827176A85}"/>
                  </a:ext>
                </a:extLst>
              </p:cNvPr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4" name="Google Shape;946;p33">
            <a:extLst>
              <a:ext uri="{FF2B5EF4-FFF2-40B4-BE49-F238E27FC236}">
                <a16:creationId xmlns:a16="http://schemas.microsoft.com/office/drawing/2014/main" id="{38C84B00-A079-7E6B-C73E-A6542B892B68}"/>
              </a:ext>
            </a:extLst>
          </p:cNvPr>
          <p:cNvSpPr txBox="1">
            <a:spLocks/>
          </p:cNvSpPr>
          <p:nvPr/>
        </p:nvSpPr>
        <p:spPr>
          <a:xfrm>
            <a:off x="5828438" y="1421393"/>
            <a:ext cx="25179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200" b="0" i="0" u="none" strike="noStrike" cap="none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SemiBold"/>
              <a:buNone/>
              <a:defRPr sz="2000" b="0" i="0" u="none" strike="noStrike" cap="none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pPr marL="0" indent="0"/>
            <a:r>
              <a:rPr lang="de-DE" dirty="0" err="1"/>
              <a:t>Failure</a:t>
            </a:r>
            <a:r>
              <a:rPr lang="de-DE" dirty="0"/>
              <a:t> </a:t>
            </a:r>
            <a:r>
              <a:rPr lang="de-DE" dirty="0" err="1"/>
              <a:t>Criteria</a:t>
            </a:r>
            <a:endParaRPr lang="de-DE" dirty="0"/>
          </a:p>
        </p:txBody>
      </p:sp>
      <p:sp>
        <p:nvSpPr>
          <p:cNvPr id="995" name="Google Shape;947;p33">
            <a:extLst>
              <a:ext uri="{FF2B5EF4-FFF2-40B4-BE49-F238E27FC236}">
                <a16:creationId xmlns:a16="http://schemas.microsoft.com/office/drawing/2014/main" id="{9E200FDB-75BA-B698-4458-91E2ACF6CA2F}"/>
              </a:ext>
            </a:extLst>
          </p:cNvPr>
          <p:cNvSpPr txBox="1">
            <a:spLocks/>
          </p:cNvSpPr>
          <p:nvPr/>
        </p:nvSpPr>
        <p:spPr>
          <a:xfrm>
            <a:off x="5822682" y="1639434"/>
            <a:ext cx="34655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Time out</a:t>
            </a:r>
          </a:p>
        </p:txBody>
      </p:sp>
      <p:pic>
        <p:nvPicPr>
          <p:cNvPr id="999" name="그림 998">
            <a:extLst>
              <a:ext uri="{FF2B5EF4-FFF2-40B4-BE49-F238E27FC236}">
                <a16:creationId xmlns:a16="http://schemas.microsoft.com/office/drawing/2014/main" id="{D9496596-9D16-2822-68B7-D6F58459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3" y="2398011"/>
            <a:ext cx="3585490" cy="2126826"/>
          </a:xfrm>
          <a:prstGeom prst="rect">
            <a:avLst/>
          </a:prstGeom>
        </p:spPr>
      </p:pic>
      <p:pic>
        <p:nvPicPr>
          <p:cNvPr id="1001" name="그림 1000">
            <a:extLst>
              <a:ext uri="{FF2B5EF4-FFF2-40B4-BE49-F238E27FC236}">
                <a16:creationId xmlns:a16="http://schemas.microsoft.com/office/drawing/2014/main" id="{CEAD370E-6364-A04C-CC64-2A387426D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04" y="2398011"/>
            <a:ext cx="3741637" cy="2087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9;p42">
            <a:extLst>
              <a:ext uri="{FF2B5EF4-FFF2-40B4-BE49-F238E27FC236}">
                <a16:creationId xmlns:a16="http://schemas.microsoft.com/office/drawing/2014/main" id="{926DAE7B-FD60-EEFA-5B96-03D6948A1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3D Modeling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63B3CD-13A0-871B-FA22-9ADF75B3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6" y="1657335"/>
            <a:ext cx="5018519" cy="22501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2E8220-659F-88E5-2CE6-585EE0B77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275" y="1819379"/>
            <a:ext cx="2376821" cy="192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3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9;p42">
            <a:extLst>
              <a:ext uri="{FF2B5EF4-FFF2-40B4-BE49-F238E27FC236}">
                <a16:creationId xmlns:a16="http://schemas.microsoft.com/office/drawing/2014/main" id="{926DAE7B-FD60-EEFA-5B96-03D6948A1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3D Modeling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736A9-3740-5157-46FB-CC5206308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5" y="1902226"/>
            <a:ext cx="4128788" cy="20289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84FDAE-E881-28BD-23D1-3F5F2BD6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35379"/>
            <a:ext cx="4084068" cy="30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6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Motorcycle Driving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BCA693-85D2-4BD6-32AF-A22FB5B86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120885"/>
            <a:ext cx="3615138" cy="333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4103FA-8E5F-EAC9-436D-F4A7A7DE79A6}"/>
              </a:ext>
            </a:extLst>
          </p:cNvPr>
          <p:cNvSpPr txBox="1"/>
          <p:nvPr/>
        </p:nvSpPr>
        <p:spPr>
          <a:xfrm>
            <a:off x="720000" y="4478558"/>
            <a:ext cx="5200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IBM Plex Sans" panose="020B0503050203000203" pitchFamily="34" charset="0"/>
                <a:hlinkClick r:id="rId6"/>
              </a:rPr>
              <a:t>Arcade</a:t>
            </a:r>
            <a:r>
              <a:rPr lang="ko-KR" altLang="en-US" sz="1400" dirty="0">
                <a:latin typeface="IBM Plex Sans" panose="020B0503050203000203" pitchFamily="34" charset="0"/>
                <a:hlinkClick r:id="rId6"/>
              </a:rPr>
              <a:t> </a:t>
            </a:r>
            <a:r>
              <a:rPr lang="ko-KR" altLang="en-US" sz="1400" dirty="0" err="1">
                <a:latin typeface="IBM Plex Sans" panose="020B0503050203000203" pitchFamily="34" charset="0"/>
                <a:hlinkClick r:id="rId6"/>
              </a:rPr>
              <a:t>Bike</a:t>
            </a:r>
            <a:r>
              <a:rPr lang="ko-KR" altLang="en-US" sz="1400" dirty="0">
                <a:latin typeface="IBM Plex Sans" panose="020B0503050203000203" pitchFamily="34" charset="0"/>
                <a:hlinkClick r:id="rId6"/>
              </a:rPr>
              <a:t> </a:t>
            </a:r>
            <a:r>
              <a:rPr lang="ko-KR" altLang="en-US" sz="1400" dirty="0" err="1">
                <a:latin typeface="IBM Plex Sans" panose="020B0503050203000203" pitchFamily="34" charset="0"/>
                <a:hlinkClick r:id="rId6"/>
              </a:rPr>
              <a:t>Controller</a:t>
            </a:r>
            <a:r>
              <a:rPr lang="ko-KR" altLang="en-US" sz="1400" dirty="0">
                <a:latin typeface="IBM Plex Sans" panose="020B0503050203000203" pitchFamily="34" charset="0"/>
                <a:hlinkClick r:id="rId6"/>
              </a:rPr>
              <a:t> </a:t>
            </a:r>
            <a:r>
              <a:rPr lang="ko-KR" altLang="en-US" sz="1400" dirty="0" err="1">
                <a:latin typeface="IBM Plex Sans" panose="020B0503050203000203" pitchFamily="34" charset="0"/>
                <a:hlinkClick r:id="rId6"/>
              </a:rPr>
              <a:t>Part</a:t>
            </a:r>
            <a:r>
              <a:rPr lang="ko-KR" altLang="en-US" sz="1400" dirty="0">
                <a:latin typeface="IBM Plex Sans" panose="020B0503050203000203" pitchFamily="34" charset="0"/>
                <a:hlinkClick r:id="rId6"/>
              </a:rPr>
              <a:t> 1</a:t>
            </a:r>
            <a:r>
              <a:rPr lang="en-US" altLang="ko-KR" sz="1400" dirty="0">
                <a:latin typeface="IBM Plex Sans" panose="020B0503050203000203" pitchFamily="34" charset="0"/>
                <a:hlinkClick r:id="rId6"/>
              </a:rPr>
              <a:t>~3</a:t>
            </a:r>
            <a:r>
              <a:rPr lang="ko-KR" altLang="en-US" sz="1400" dirty="0">
                <a:latin typeface="IBM Plex Sans" panose="020B0503050203000203" pitchFamily="34" charset="0"/>
                <a:hlinkClick r:id="rId6"/>
              </a:rPr>
              <a:t> | </a:t>
            </a:r>
            <a:r>
              <a:rPr lang="ko-KR" altLang="en-US" sz="1400" dirty="0" err="1">
                <a:latin typeface="IBM Plex Sans" panose="020B0503050203000203" pitchFamily="34" charset="0"/>
                <a:hlinkClick r:id="rId6"/>
              </a:rPr>
              <a:t>Unity</a:t>
            </a:r>
            <a:r>
              <a:rPr lang="ko-KR" altLang="en-US" sz="1400" dirty="0">
                <a:latin typeface="IBM Plex Sans" panose="020B0503050203000203" pitchFamily="34" charset="0"/>
                <a:hlinkClick r:id="rId6"/>
              </a:rPr>
              <a:t> </a:t>
            </a:r>
            <a:r>
              <a:rPr lang="ko-KR" altLang="en-US" sz="1400" dirty="0" err="1">
                <a:latin typeface="IBM Plex Sans" panose="020B0503050203000203" pitchFamily="34" charset="0"/>
                <a:hlinkClick r:id="rId6"/>
              </a:rPr>
              <a:t>tutorial</a:t>
            </a:r>
            <a:r>
              <a:rPr lang="ko-KR" altLang="en-US" sz="1400" dirty="0">
                <a:latin typeface="IBM Plex Sans" panose="020B0503050203000203" pitchFamily="34" charset="0"/>
                <a:hlinkClick r:id="rId6"/>
              </a:rPr>
              <a:t> | </a:t>
            </a:r>
            <a:r>
              <a:rPr lang="ko-KR" altLang="en-US" sz="1400" dirty="0" err="1">
                <a:latin typeface="IBM Plex Sans" panose="020B0503050203000203" pitchFamily="34" charset="0"/>
                <a:hlinkClick r:id="rId6"/>
              </a:rPr>
              <a:t>Ashdev</a:t>
            </a:r>
            <a:endParaRPr lang="ko-KR" altLang="en-US" sz="1400" dirty="0">
              <a:latin typeface="IBM Plex Sans" panose="020B0503050203000203" pitchFamily="34" charset="0"/>
            </a:endParaRPr>
          </a:p>
        </p:txBody>
      </p:sp>
      <p:pic>
        <p:nvPicPr>
          <p:cNvPr id="9" name="20240527_002838">
            <a:hlinkClick r:id="" action="ppaction://media"/>
            <a:extLst>
              <a:ext uri="{FF2B5EF4-FFF2-40B4-BE49-F238E27FC236}">
                <a16:creationId xmlns:a16="http://schemas.microsoft.com/office/drawing/2014/main" id="{E238430A-EA5F-D0B9-CF6F-6782FEEA44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1290249"/>
            <a:ext cx="3825220" cy="300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9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VR Functions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BCA522-115B-7B93-F235-C276CD535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20" y="1574267"/>
            <a:ext cx="3848430" cy="3071729"/>
          </a:xfrm>
          <a:prstGeom prst="rect">
            <a:avLst/>
          </a:prstGeom>
        </p:spPr>
      </p:pic>
      <p:pic>
        <p:nvPicPr>
          <p:cNvPr id="6" name="20240527_133358">
            <a:hlinkClick r:id="" action="ppaction://media"/>
            <a:extLst>
              <a:ext uri="{FF2B5EF4-FFF2-40B4-BE49-F238E27FC236}">
                <a16:creationId xmlns:a16="http://schemas.microsoft.com/office/drawing/2014/main" id="{B26069E1-1852-F53E-5410-11AB88CC2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93886" y="1957369"/>
            <a:ext cx="4488494" cy="230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2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42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You!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989530661"/>
      </p:ext>
    </p:extLst>
  </p:cSld>
  <p:clrMapOvr>
    <a:masterClrMapping/>
  </p:clrMapOvr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110</Words>
  <Application>Microsoft Office PowerPoint</Application>
  <PresentationFormat>화면 슬라이드 쇼(16:9)</PresentationFormat>
  <Paragraphs>29</Paragraphs>
  <Slides>9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IBM Plex Sans</vt:lpstr>
      <vt:lpstr>Passion One</vt:lpstr>
      <vt:lpstr>Titillium Web SemiBold</vt:lpstr>
      <vt:lpstr>Montserrat</vt:lpstr>
      <vt:lpstr>Arial</vt:lpstr>
      <vt:lpstr>Learning Fractions: Pizza Slices by Slidesgo</vt:lpstr>
      <vt:lpstr>Ding Dong, Pizza!</vt:lpstr>
      <vt:lpstr>TABLE OF CONTENTS</vt:lpstr>
      <vt:lpstr>PowerPoint 프레젠테이션</vt:lpstr>
      <vt:lpstr>PowerPoint 프레젠테이션</vt:lpstr>
      <vt:lpstr>2. 3D Modeling</vt:lpstr>
      <vt:lpstr>2. 3D Modeling</vt:lpstr>
      <vt:lpstr>3. Motorcycle Driving</vt:lpstr>
      <vt:lpstr>4. VR Functions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Ding Dong, Pizza!</dc:title>
  <cp:lastModifiedBy>TP RPT</cp:lastModifiedBy>
  <cp:revision>20</cp:revision>
  <dcterms:modified xsi:type="dcterms:W3CDTF">2024-12-15T13:04:07Z</dcterms:modified>
</cp:coreProperties>
</file>